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6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2" r:id="rId11"/>
    <p:sldId id="264" r:id="rId12"/>
    <p:sldId id="274" r:id="rId13"/>
    <p:sldId id="267" r:id="rId14"/>
    <p:sldId id="272" r:id="rId15"/>
    <p:sldId id="268" r:id="rId16"/>
    <p:sldId id="269" r:id="rId17"/>
    <p:sldId id="270" r:id="rId18"/>
    <p:sldId id="271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9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86ADB8-EBEC-44D4-9C71-E520848D6CBD}" type="doc">
      <dgm:prSet loTypeId="urn:microsoft.com/office/officeart/2005/8/layout/radial6" loCatId="cycle" qsTypeId="urn:microsoft.com/office/officeart/2005/8/quickstyle/simple5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269F4AB7-56E8-4351-9EBA-A74EB344D399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A3CC8DAD-3FBE-4847-822D-72EA8A9FE2C7}" type="parTrans" cxnId="{7E8CAD4F-3615-4842-B70C-D0842319A681}">
      <dgm:prSet/>
      <dgm:spPr/>
      <dgm:t>
        <a:bodyPr/>
        <a:lstStyle/>
        <a:p>
          <a:endParaRPr lang="en-US"/>
        </a:p>
      </dgm:t>
    </dgm:pt>
    <dgm:pt modelId="{3C03D80F-468A-4BCC-ACE2-8D8F6AF344B9}" type="sibTrans" cxnId="{7E8CAD4F-3615-4842-B70C-D0842319A681}">
      <dgm:prSet/>
      <dgm:spPr/>
      <dgm:t>
        <a:bodyPr/>
        <a:lstStyle/>
        <a:p>
          <a:endParaRPr lang="en-US"/>
        </a:p>
      </dgm:t>
    </dgm:pt>
    <dgm:pt modelId="{C2E85B24-9080-4BA2-8815-401F7FD15C7A}">
      <dgm:prSet phldrT="[Text]"/>
      <dgm:spPr/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জন্ম-১৯০৩ইং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A0E946E-A1C1-4577-92EC-E92B6589469A}" type="parTrans" cxnId="{6DBC06CC-EE73-497F-B5E7-23FA1A194E81}">
      <dgm:prSet/>
      <dgm:spPr/>
      <dgm:t>
        <a:bodyPr/>
        <a:lstStyle/>
        <a:p>
          <a:endParaRPr lang="en-US"/>
        </a:p>
      </dgm:t>
    </dgm:pt>
    <dgm:pt modelId="{0C48EE92-DB30-494E-9792-D1E2494E6F34}" type="sibTrans" cxnId="{6DBC06CC-EE73-497F-B5E7-23FA1A194E81}">
      <dgm:prSet/>
      <dgm:spPr/>
      <dgm:t>
        <a:bodyPr/>
        <a:lstStyle/>
        <a:p>
          <a:endParaRPr lang="en-US"/>
        </a:p>
      </dgm:t>
    </dgm:pt>
    <dgm:pt modelId="{7A7FBE4F-18DB-4F42-BEA8-2DB70A8BC1FC}">
      <dgm:prSet phldrT="[Text]"/>
      <dgm:spPr/>
      <dgm:t>
        <a:bodyPr/>
        <a:lstStyle/>
        <a:p>
          <a:r>
            <a:rPr lang="bn-BD" dirty="0" smtClean="0"/>
            <a:t>জেলা-নোয়াখালী</a:t>
          </a:r>
          <a:endParaRPr lang="en-US" dirty="0"/>
        </a:p>
      </dgm:t>
    </dgm:pt>
    <dgm:pt modelId="{4FB1303D-5C57-4526-B41A-41CE39CC6AFC}" type="parTrans" cxnId="{A3A12F82-4128-4C25-ABA8-C8F86475BBF8}">
      <dgm:prSet/>
      <dgm:spPr/>
      <dgm:t>
        <a:bodyPr/>
        <a:lstStyle/>
        <a:p>
          <a:endParaRPr lang="en-US"/>
        </a:p>
      </dgm:t>
    </dgm:pt>
    <dgm:pt modelId="{D8295F0D-8A28-4259-9B02-CB79DD6084A5}" type="sibTrans" cxnId="{A3A12F82-4128-4C25-ABA8-C8F86475BBF8}">
      <dgm:prSet/>
      <dgm:spPr/>
      <dgm:t>
        <a:bodyPr/>
        <a:lstStyle/>
        <a:p>
          <a:endParaRPr lang="en-US"/>
        </a:p>
      </dgm:t>
    </dgm:pt>
    <dgm:pt modelId="{34DD2684-B7F1-4DBA-BF98-F8707C59DE4E}">
      <dgm:prSet phldrT="[Text]"/>
      <dgm:spPr/>
      <dgm:t>
        <a:bodyPr/>
        <a:lstStyle/>
        <a:p>
          <a:r>
            <a:rPr lang="bn-BD" dirty="0" smtClean="0"/>
            <a:t>মৃত্যু-১৯৬৫ ইং</a:t>
          </a:r>
          <a:endParaRPr lang="en-US" dirty="0"/>
        </a:p>
      </dgm:t>
    </dgm:pt>
    <dgm:pt modelId="{C6762675-2D6B-4CFC-B0D9-08590D704790}" type="parTrans" cxnId="{2B36F7F2-556A-405D-A565-00A977958551}">
      <dgm:prSet/>
      <dgm:spPr/>
      <dgm:t>
        <a:bodyPr/>
        <a:lstStyle/>
        <a:p>
          <a:endParaRPr lang="en-US"/>
        </a:p>
      </dgm:t>
    </dgm:pt>
    <dgm:pt modelId="{1E39DE4F-19CB-4EFB-89B4-692AD0E511A3}" type="sibTrans" cxnId="{2B36F7F2-556A-405D-A565-00A977958551}">
      <dgm:prSet/>
      <dgm:spPr/>
      <dgm:t>
        <a:bodyPr/>
        <a:lstStyle/>
        <a:p>
          <a:endParaRPr lang="en-US"/>
        </a:p>
      </dgm:t>
    </dgm:pt>
    <dgm:pt modelId="{BF31AFAD-CE7A-426F-A2B1-E3F941B40B80}">
      <dgm:prSet phldrT="[Text]"/>
      <dgm:spPr/>
      <dgm:t>
        <a:bodyPr/>
        <a:lstStyle/>
        <a:p>
          <a:r>
            <a:rPr lang="bn-BD" dirty="0" smtClean="0"/>
            <a:t>অনুবাদগ্রন্থ-</a:t>
          </a:r>
        </a:p>
        <a:p>
          <a:r>
            <a:rPr lang="bn-BD" dirty="0" smtClean="0"/>
            <a:t>সুখ,সভ্যতা</a:t>
          </a:r>
          <a:endParaRPr lang="en-US" dirty="0"/>
        </a:p>
      </dgm:t>
    </dgm:pt>
    <dgm:pt modelId="{46796F0A-F343-4713-9FF1-6B92D3AF38A7}" type="parTrans" cxnId="{76AD379D-82C7-4270-8BCE-34DDA447594F}">
      <dgm:prSet/>
      <dgm:spPr/>
      <dgm:t>
        <a:bodyPr/>
        <a:lstStyle/>
        <a:p>
          <a:endParaRPr lang="en-US"/>
        </a:p>
      </dgm:t>
    </dgm:pt>
    <dgm:pt modelId="{A9BCDF2D-28CD-414B-9227-ACD6361A229F}" type="sibTrans" cxnId="{76AD379D-82C7-4270-8BCE-34DDA447594F}">
      <dgm:prSet/>
      <dgm:spPr/>
      <dgm:t>
        <a:bodyPr/>
        <a:lstStyle/>
        <a:p>
          <a:endParaRPr lang="en-US"/>
        </a:p>
      </dgm:t>
    </dgm:pt>
    <dgm:pt modelId="{5C8286E5-DD0B-4346-A16F-53ECA3DBE520}">
      <dgm:prSet/>
      <dgm:spPr/>
      <dgm:t>
        <a:bodyPr/>
        <a:lstStyle/>
        <a:p>
          <a:endParaRPr lang="en-US"/>
        </a:p>
      </dgm:t>
    </dgm:pt>
    <dgm:pt modelId="{D09E411F-3ECB-4C1B-A8CE-92B36A8687C8}" type="parTrans" cxnId="{F594D661-5CFA-425B-A140-6A6F741EED1D}">
      <dgm:prSet/>
      <dgm:spPr/>
      <dgm:t>
        <a:bodyPr/>
        <a:lstStyle/>
        <a:p>
          <a:endParaRPr lang="en-US"/>
        </a:p>
      </dgm:t>
    </dgm:pt>
    <dgm:pt modelId="{6B9BFF48-7905-4D81-A80A-418F12C402D6}" type="sibTrans" cxnId="{F594D661-5CFA-425B-A140-6A6F741EED1D}">
      <dgm:prSet/>
      <dgm:spPr/>
      <dgm:t>
        <a:bodyPr/>
        <a:lstStyle/>
        <a:p>
          <a:endParaRPr lang="en-US"/>
        </a:p>
      </dgm:t>
    </dgm:pt>
    <dgm:pt modelId="{23CE183D-488C-41F5-AC1F-41BCFC85B592}">
      <dgm:prSet/>
      <dgm:spPr/>
      <dgm:t>
        <a:bodyPr/>
        <a:lstStyle/>
        <a:p>
          <a:endParaRPr lang="en-US"/>
        </a:p>
      </dgm:t>
    </dgm:pt>
    <dgm:pt modelId="{764AA6DC-E7E2-4970-96F1-00A2881BAC7A}" type="parTrans" cxnId="{F7FF41F4-7DD8-45BE-91F9-3DF6398A9EC9}">
      <dgm:prSet/>
      <dgm:spPr/>
      <dgm:t>
        <a:bodyPr/>
        <a:lstStyle/>
        <a:p>
          <a:endParaRPr lang="en-US"/>
        </a:p>
      </dgm:t>
    </dgm:pt>
    <dgm:pt modelId="{79FAF6D7-F9B2-4A19-AB59-957BC73BFAE8}" type="sibTrans" cxnId="{F7FF41F4-7DD8-45BE-91F9-3DF6398A9EC9}">
      <dgm:prSet/>
      <dgm:spPr/>
      <dgm:t>
        <a:bodyPr/>
        <a:lstStyle/>
        <a:p>
          <a:endParaRPr lang="en-US"/>
        </a:p>
      </dgm:t>
    </dgm:pt>
    <dgm:pt modelId="{6DF716ED-7D22-4FDC-AAFA-3C58A5B600C0}">
      <dgm:prSet/>
      <dgm:spPr/>
      <dgm:t>
        <a:bodyPr/>
        <a:lstStyle/>
        <a:p>
          <a:endParaRPr lang="en-US"/>
        </a:p>
      </dgm:t>
    </dgm:pt>
    <dgm:pt modelId="{738AB365-49CB-42D3-AA52-43888D9D47EC}" type="parTrans" cxnId="{A1E78076-83C2-4347-BA4A-899D08DDAD83}">
      <dgm:prSet/>
      <dgm:spPr/>
      <dgm:t>
        <a:bodyPr/>
        <a:lstStyle/>
        <a:p>
          <a:endParaRPr lang="en-US"/>
        </a:p>
      </dgm:t>
    </dgm:pt>
    <dgm:pt modelId="{AA35DE77-08E6-4B41-94B9-032A381C3382}" type="sibTrans" cxnId="{A1E78076-83C2-4347-BA4A-899D08DDAD83}">
      <dgm:prSet/>
      <dgm:spPr/>
      <dgm:t>
        <a:bodyPr/>
        <a:lstStyle/>
        <a:p>
          <a:endParaRPr lang="en-US"/>
        </a:p>
      </dgm:t>
    </dgm:pt>
    <dgm:pt modelId="{0EC36554-3333-4A29-A72B-58A012867E3C}">
      <dgm:prSet/>
      <dgm:spPr/>
      <dgm:t>
        <a:bodyPr/>
        <a:lstStyle/>
        <a:p>
          <a:endParaRPr lang="en-US"/>
        </a:p>
      </dgm:t>
    </dgm:pt>
    <dgm:pt modelId="{E0C5050F-DB66-4202-9E62-8923619FC132}" type="parTrans" cxnId="{B0D29A5A-FAE5-44CB-B536-EEBBBD4111E9}">
      <dgm:prSet/>
      <dgm:spPr/>
      <dgm:t>
        <a:bodyPr/>
        <a:lstStyle/>
        <a:p>
          <a:endParaRPr lang="en-US"/>
        </a:p>
      </dgm:t>
    </dgm:pt>
    <dgm:pt modelId="{86257A47-2D4A-4102-87F2-54FE942EACF0}" type="sibTrans" cxnId="{B0D29A5A-FAE5-44CB-B536-EEBBBD4111E9}">
      <dgm:prSet/>
      <dgm:spPr/>
      <dgm:t>
        <a:bodyPr/>
        <a:lstStyle/>
        <a:p>
          <a:endParaRPr lang="en-US"/>
        </a:p>
      </dgm:t>
    </dgm:pt>
    <dgm:pt modelId="{5FB61DAD-2187-428B-9E5D-94077713CDE1}" type="pres">
      <dgm:prSet presAssocID="{7D86ADB8-EBEC-44D4-9C71-E520848D6CB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BB3075-F592-4F21-B2D6-92137EE7EB75}" type="pres">
      <dgm:prSet presAssocID="{269F4AB7-56E8-4351-9EBA-A74EB344D399}" presName="centerShape" presStyleLbl="node0" presStyleIdx="0" presStyleCnt="1" custLinFactNeighborX="908" custLinFactNeighborY="-3573"/>
      <dgm:spPr/>
      <dgm:t>
        <a:bodyPr/>
        <a:lstStyle/>
        <a:p>
          <a:endParaRPr lang="en-US"/>
        </a:p>
      </dgm:t>
    </dgm:pt>
    <dgm:pt modelId="{FE38914E-213E-42DA-9016-BC3DC6ABD12E}" type="pres">
      <dgm:prSet presAssocID="{C2E85B24-9080-4BA2-8815-401F7FD15C7A}" presName="node" presStyleLbl="node1" presStyleIdx="0" presStyleCnt="4" custRadScaleRad="104570" custRadScaleInc="12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F020C-B152-4555-89CD-028C8603E2A8}" type="pres">
      <dgm:prSet presAssocID="{C2E85B24-9080-4BA2-8815-401F7FD15C7A}" presName="dummy" presStyleCnt="0"/>
      <dgm:spPr/>
    </dgm:pt>
    <dgm:pt modelId="{D0527990-CB1A-43F9-987D-D07A8CB116BF}" type="pres">
      <dgm:prSet presAssocID="{0C48EE92-DB30-494E-9792-D1E2494E6F3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8A40F793-4EC0-4E13-973B-11D8DC8E6BBD}" type="pres">
      <dgm:prSet presAssocID="{7A7FBE4F-18DB-4F42-BEA8-2DB70A8BC1F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8E06F-4755-44BE-BB12-F0BB702AEC9B}" type="pres">
      <dgm:prSet presAssocID="{7A7FBE4F-18DB-4F42-BEA8-2DB70A8BC1FC}" presName="dummy" presStyleCnt="0"/>
      <dgm:spPr/>
    </dgm:pt>
    <dgm:pt modelId="{436C92CC-70B2-467A-8B17-FFF58F9CF1D2}" type="pres">
      <dgm:prSet presAssocID="{D8295F0D-8A28-4259-9B02-CB79DD6084A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509070B-04FB-4F98-8907-67D5461F8B18}" type="pres">
      <dgm:prSet presAssocID="{34DD2684-B7F1-4DBA-BF98-F8707C59DE4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1A8B14-C5AA-4C59-A4C4-73BB0392E53D}" type="pres">
      <dgm:prSet presAssocID="{34DD2684-B7F1-4DBA-BF98-F8707C59DE4E}" presName="dummy" presStyleCnt="0"/>
      <dgm:spPr/>
    </dgm:pt>
    <dgm:pt modelId="{AAB4A518-5E69-47D1-B89C-68338EEF2CBE}" type="pres">
      <dgm:prSet presAssocID="{1E39DE4F-19CB-4EFB-89B4-692AD0E511A3}" presName="sibTrans" presStyleLbl="sibTrans2D1" presStyleIdx="2" presStyleCnt="4"/>
      <dgm:spPr/>
      <dgm:t>
        <a:bodyPr/>
        <a:lstStyle/>
        <a:p>
          <a:endParaRPr lang="en-US"/>
        </a:p>
      </dgm:t>
    </dgm:pt>
    <dgm:pt modelId="{3C2A4BA8-EB26-4366-BB3E-8AD0FED0DDAB}" type="pres">
      <dgm:prSet presAssocID="{BF31AFAD-CE7A-426F-A2B1-E3F941B40B8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C887AC-DCDA-4401-8549-746C3032C982}" type="pres">
      <dgm:prSet presAssocID="{BF31AFAD-CE7A-426F-A2B1-E3F941B40B80}" presName="dummy" presStyleCnt="0"/>
      <dgm:spPr/>
    </dgm:pt>
    <dgm:pt modelId="{6CCAD282-B9C1-4A5D-A23E-E92009C8F732}" type="pres">
      <dgm:prSet presAssocID="{A9BCDF2D-28CD-414B-9227-ACD6361A229F}" presName="sibTrans" presStyleLbl="sibTrans2D1" presStyleIdx="3" presStyleCnt="4" custScaleX="97863"/>
      <dgm:spPr/>
      <dgm:t>
        <a:bodyPr/>
        <a:lstStyle/>
        <a:p>
          <a:endParaRPr lang="en-US"/>
        </a:p>
      </dgm:t>
    </dgm:pt>
  </dgm:ptLst>
  <dgm:cxnLst>
    <dgm:cxn modelId="{4040ED55-E766-4582-AC68-230B385307AE}" type="presOf" srcId="{7D86ADB8-EBEC-44D4-9C71-E520848D6CBD}" destId="{5FB61DAD-2187-428B-9E5D-94077713CDE1}" srcOrd="0" destOrd="0" presId="urn:microsoft.com/office/officeart/2005/8/layout/radial6"/>
    <dgm:cxn modelId="{0C50F3B0-1603-4D6F-A97A-FD94651CBA92}" type="presOf" srcId="{A9BCDF2D-28CD-414B-9227-ACD6361A229F}" destId="{6CCAD282-B9C1-4A5D-A23E-E92009C8F732}" srcOrd="0" destOrd="0" presId="urn:microsoft.com/office/officeart/2005/8/layout/radial6"/>
    <dgm:cxn modelId="{2A8426E5-42D1-4968-A909-ED94D0AAA41E}" type="presOf" srcId="{7A7FBE4F-18DB-4F42-BEA8-2DB70A8BC1FC}" destId="{8A40F793-4EC0-4E13-973B-11D8DC8E6BBD}" srcOrd="0" destOrd="0" presId="urn:microsoft.com/office/officeart/2005/8/layout/radial6"/>
    <dgm:cxn modelId="{D3633CD4-A4AC-4262-ACC2-5D33A8C88342}" type="presOf" srcId="{D8295F0D-8A28-4259-9B02-CB79DD6084A5}" destId="{436C92CC-70B2-467A-8B17-FFF58F9CF1D2}" srcOrd="0" destOrd="0" presId="urn:microsoft.com/office/officeart/2005/8/layout/radial6"/>
    <dgm:cxn modelId="{B457283C-4069-417E-8289-2505FBD936F3}" type="presOf" srcId="{34DD2684-B7F1-4DBA-BF98-F8707C59DE4E}" destId="{2509070B-04FB-4F98-8907-67D5461F8B18}" srcOrd="0" destOrd="0" presId="urn:microsoft.com/office/officeart/2005/8/layout/radial6"/>
    <dgm:cxn modelId="{8A7AED41-0DE0-4FF5-9121-DC9B2F852C44}" type="presOf" srcId="{1E39DE4F-19CB-4EFB-89B4-692AD0E511A3}" destId="{AAB4A518-5E69-47D1-B89C-68338EEF2CBE}" srcOrd="0" destOrd="0" presId="urn:microsoft.com/office/officeart/2005/8/layout/radial6"/>
    <dgm:cxn modelId="{2B36F7F2-556A-405D-A565-00A977958551}" srcId="{269F4AB7-56E8-4351-9EBA-A74EB344D399}" destId="{34DD2684-B7F1-4DBA-BF98-F8707C59DE4E}" srcOrd="2" destOrd="0" parTransId="{C6762675-2D6B-4CFC-B0D9-08590D704790}" sibTransId="{1E39DE4F-19CB-4EFB-89B4-692AD0E511A3}"/>
    <dgm:cxn modelId="{327D0FEF-7C44-4830-9BE2-D4474173ADC9}" type="presOf" srcId="{269F4AB7-56E8-4351-9EBA-A74EB344D399}" destId="{20BB3075-F592-4F21-B2D6-92137EE7EB75}" srcOrd="0" destOrd="0" presId="urn:microsoft.com/office/officeart/2005/8/layout/radial6"/>
    <dgm:cxn modelId="{E4BB0CA3-ACCB-4B6A-8C6D-2FDF66C56BF7}" type="presOf" srcId="{BF31AFAD-CE7A-426F-A2B1-E3F941B40B80}" destId="{3C2A4BA8-EB26-4366-BB3E-8AD0FED0DDAB}" srcOrd="0" destOrd="0" presId="urn:microsoft.com/office/officeart/2005/8/layout/radial6"/>
    <dgm:cxn modelId="{76AD379D-82C7-4270-8BCE-34DDA447594F}" srcId="{269F4AB7-56E8-4351-9EBA-A74EB344D399}" destId="{BF31AFAD-CE7A-426F-A2B1-E3F941B40B80}" srcOrd="3" destOrd="0" parTransId="{46796F0A-F343-4713-9FF1-6B92D3AF38A7}" sibTransId="{A9BCDF2D-28CD-414B-9227-ACD6361A229F}"/>
    <dgm:cxn modelId="{A1E78076-83C2-4347-BA4A-899D08DDAD83}" srcId="{7D86ADB8-EBEC-44D4-9C71-E520848D6CBD}" destId="{6DF716ED-7D22-4FDC-AAFA-3C58A5B600C0}" srcOrd="1" destOrd="0" parTransId="{738AB365-49CB-42D3-AA52-43888D9D47EC}" sibTransId="{AA35DE77-08E6-4B41-94B9-032A381C3382}"/>
    <dgm:cxn modelId="{7E8CAD4F-3615-4842-B70C-D0842319A681}" srcId="{7D86ADB8-EBEC-44D4-9C71-E520848D6CBD}" destId="{269F4AB7-56E8-4351-9EBA-A74EB344D399}" srcOrd="0" destOrd="0" parTransId="{A3CC8DAD-3FBE-4847-822D-72EA8A9FE2C7}" sibTransId="{3C03D80F-468A-4BCC-ACE2-8D8F6AF344B9}"/>
    <dgm:cxn modelId="{F7FF41F4-7DD8-45BE-91F9-3DF6398A9EC9}" srcId="{7D86ADB8-EBEC-44D4-9C71-E520848D6CBD}" destId="{23CE183D-488C-41F5-AC1F-41BCFC85B592}" srcOrd="4" destOrd="0" parTransId="{764AA6DC-E7E2-4970-96F1-00A2881BAC7A}" sibTransId="{79FAF6D7-F9B2-4A19-AB59-957BC73BFAE8}"/>
    <dgm:cxn modelId="{D877FCE5-B92C-49A5-A926-4ADC86136FFB}" type="presOf" srcId="{0C48EE92-DB30-494E-9792-D1E2494E6F34}" destId="{D0527990-CB1A-43F9-987D-D07A8CB116BF}" srcOrd="0" destOrd="0" presId="urn:microsoft.com/office/officeart/2005/8/layout/radial6"/>
    <dgm:cxn modelId="{A3A12F82-4128-4C25-ABA8-C8F86475BBF8}" srcId="{269F4AB7-56E8-4351-9EBA-A74EB344D399}" destId="{7A7FBE4F-18DB-4F42-BEA8-2DB70A8BC1FC}" srcOrd="1" destOrd="0" parTransId="{4FB1303D-5C57-4526-B41A-41CE39CC6AFC}" sibTransId="{D8295F0D-8A28-4259-9B02-CB79DD6084A5}"/>
    <dgm:cxn modelId="{F594D661-5CFA-425B-A140-6A6F741EED1D}" srcId="{7D86ADB8-EBEC-44D4-9C71-E520848D6CBD}" destId="{5C8286E5-DD0B-4346-A16F-53ECA3DBE520}" srcOrd="3" destOrd="0" parTransId="{D09E411F-3ECB-4C1B-A8CE-92B36A8687C8}" sibTransId="{6B9BFF48-7905-4D81-A80A-418F12C402D6}"/>
    <dgm:cxn modelId="{9AC9064C-FD5C-4C64-80F7-43CFDA667F40}" type="presOf" srcId="{C2E85B24-9080-4BA2-8815-401F7FD15C7A}" destId="{FE38914E-213E-42DA-9016-BC3DC6ABD12E}" srcOrd="0" destOrd="0" presId="urn:microsoft.com/office/officeart/2005/8/layout/radial6"/>
    <dgm:cxn modelId="{6DBC06CC-EE73-497F-B5E7-23FA1A194E81}" srcId="{269F4AB7-56E8-4351-9EBA-A74EB344D399}" destId="{C2E85B24-9080-4BA2-8815-401F7FD15C7A}" srcOrd="0" destOrd="0" parTransId="{EA0E946E-A1C1-4577-92EC-E92B6589469A}" sibTransId="{0C48EE92-DB30-494E-9792-D1E2494E6F34}"/>
    <dgm:cxn modelId="{B0D29A5A-FAE5-44CB-B536-EEBBBD4111E9}" srcId="{7D86ADB8-EBEC-44D4-9C71-E520848D6CBD}" destId="{0EC36554-3333-4A29-A72B-58A012867E3C}" srcOrd="2" destOrd="0" parTransId="{E0C5050F-DB66-4202-9E62-8923619FC132}" sibTransId="{86257A47-2D4A-4102-87F2-54FE942EACF0}"/>
    <dgm:cxn modelId="{398BF61C-4B2F-4494-A87B-4C80C364B03A}" type="presParOf" srcId="{5FB61DAD-2187-428B-9E5D-94077713CDE1}" destId="{20BB3075-F592-4F21-B2D6-92137EE7EB75}" srcOrd="0" destOrd="0" presId="urn:microsoft.com/office/officeart/2005/8/layout/radial6"/>
    <dgm:cxn modelId="{9B47EF80-A791-485B-937A-33E71E79B3C1}" type="presParOf" srcId="{5FB61DAD-2187-428B-9E5D-94077713CDE1}" destId="{FE38914E-213E-42DA-9016-BC3DC6ABD12E}" srcOrd="1" destOrd="0" presId="urn:microsoft.com/office/officeart/2005/8/layout/radial6"/>
    <dgm:cxn modelId="{2DCA18F8-1893-4CC3-AA16-EF7889320681}" type="presParOf" srcId="{5FB61DAD-2187-428B-9E5D-94077713CDE1}" destId="{935F020C-B152-4555-89CD-028C8603E2A8}" srcOrd="2" destOrd="0" presId="urn:microsoft.com/office/officeart/2005/8/layout/radial6"/>
    <dgm:cxn modelId="{4C88B118-74B2-4005-B81A-022FB78BDF36}" type="presParOf" srcId="{5FB61DAD-2187-428B-9E5D-94077713CDE1}" destId="{D0527990-CB1A-43F9-987D-D07A8CB116BF}" srcOrd="3" destOrd="0" presId="urn:microsoft.com/office/officeart/2005/8/layout/radial6"/>
    <dgm:cxn modelId="{2D6E580D-BD88-4AB5-9EA8-4D210C931721}" type="presParOf" srcId="{5FB61DAD-2187-428B-9E5D-94077713CDE1}" destId="{8A40F793-4EC0-4E13-973B-11D8DC8E6BBD}" srcOrd="4" destOrd="0" presId="urn:microsoft.com/office/officeart/2005/8/layout/radial6"/>
    <dgm:cxn modelId="{7E137EC0-B780-4701-8FAC-35A3075C5208}" type="presParOf" srcId="{5FB61DAD-2187-428B-9E5D-94077713CDE1}" destId="{E208E06F-4755-44BE-BB12-F0BB702AEC9B}" srcOrd="5" destOrd="0" presId="urn:microsoft.com/office/officeart/2005/8/layout/radial6"/>
    <dgm:cxn modelId="{F430A03D-9B1B-4D1F-BB6A-BF66B6A73A8E}" type="presParOf" srcId="{5FB61DAD-2187-428B-9E5D-94077713CDE1}" destId="{436C92CC-70B2-467A-8B17-FFF58F9CF1D2}" srcOrd="6" destOrd="0" presId="urn:microsoft.com/office/officeart/2005/8/layout/radial6"/>
    <dgm:cxn modelId="{7DEA9855-D76C-4123-A983-B8AA9A802662}" type="presParOf" srcId="{5FB61DAD-2187-428B-9E5D-94077713CDE1}" destId="{2509070B-04FB-4F98-8907-67D5461F8B18}" srcOrd="7" destOrd="0" presId="urn:microsoft.com/office/officeart/2005/8/layout/radial6"/>
    <dgm:cxn modelId="{6A5C74A8-25D7-472E-A798-81A1E21BFF0F}" type="presParOf" srcId="{5FB61DAD-2187-428B-9E5D-94077713CDE1}" destId="{9B1A8B14-C5AA-4C59-A4C4-73BB0392E53D}" srcOrd="8" destOrd="0" presId="urn:microsoft.com/office/officeart/2005/8/layout/radial6"/>
    <dgm:cxn modelId="{8A8174C4-3295-46B7-A7B9-B2466AF5B763}" type="presParOf" srcId="{5FB61DAD-2187-428B-9E5D-94077713CDE1}" destId="{AAB4A518-5E69-47D1-B89C-68338EEF2CBE}" srcOrd="9" destOrd="0" presId="urn:microsoft.com/office/officeart/2005/8/layout/radial6"/>
    <dgm:cxn modelId="{7EDD36AC-96D1-48CA-8400-43041DBA13E5}" type="presParOf" srcId="{5FB61DAD-2187-428B-9E5D-94077713CDE1}" destId="{3C2A4BA8-EB26-4366-BB3E-8AD0FED0DDAB}" srcOrd="10" destOrd="0" presId="urn:microsoft.com/office/officeart/2005/8/layout/radial6"/>
    <dgm:cxn modelId="{C9E800FB-E3B3-4402-A261-A8F275012EB2}" type="presParOf" srcId="{5FB61DAD-2187-428B-9E5D-94077713CDE1}" destId="{C5C887AC-DCDA-4401-8549-746C3032C982}" srcOrd="11" destOrd="0" presId="urn:microsoft.com/office/officeart/2005/8/layout/radial6"/>
    <dgm:cxn modelId="{8F7511D5-ED99-4C78-ABB5-EB01098E3762}" type="presParOf" srcId="{5FB61DAD-2187-428B-9E5D-94077713CDE1}" destId="{6CCAD282-B9C1-4A5D-A23E-E92009C8F73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AD282-B9C1-4A5D-A23E-E92009C8F732}">
      <dsp:nvSpPr>
        <dsp:cNvPr id="0" name=""/>
        <dsp:cNvSpPr/>
      </dsp:nvSpPr>
      <dsp:spPr>
        <a:xfrm>
          <a:off x="3248174" y="765675"/>
          <a:ext cx="5013258" cy="5122731"/>
        </a:xfrm>
        <a:prstGeom prst="blockArc">
          <a:avLst>
            <a:gd name="adj1" fmla="val 10795861"/>
            <a:gd name="adj2" fmla="val 16223757"/>
            <a:gd name="adj3" fmla="val 4639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AB4A518-5E69-47D1-B89C-68338EEF2CBE}">
      <dsp:nvSpPr>
        <dsp:cNvPr id="0" name=""/>
        <dsp:cNvSpPr/>
      </dsp:nvSpPr>
      <dsp:spPr>
        <a:xfrm>
          <a:off x="3193440" y="768687"/>
          <a:ext cx="5122731" cy="5122731"/>
        </a:xfrm>
        <a:prstGeom prst="blockArc">
          <a:avLst>
            <a:gd name="adj1" fmla="val 5400000"/>
            <a:gd name="adj2" fmla="val 10800000"/>
            <a:gd name="adj3" fmla="val 4639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36C92CC-70B2-467A-8B17-FFF58F9CF1D2}">
      <dsp:nvSpPr>
        <dsp:cNvPr id="0" name=""/>
        <dsp:cNvSpPr/>
      </dsp:nvSpPr>
      <dsp:spPr>
        <a:xfrm>
          <a:off x="3193440" y="768687"/>
          <a:ext cx="5122731" cy="5122731"/>
        </a:xfrm>
        <a:prstGeom prst="blockArc">
          <a:avLst>
            <a:gd name="adj1" fmla="val 0"/>
            <a:gd name="adj2" fmla="val 5400000"/>
            <a:gd name="adj3" fmla="val 4639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527990-CB1A-43F9-987D-D07A8CB116BF}">
      <dsp:nvSpPr>
        <dsp:cNvPr id="0" name=""/>
        <dsp:cNvSpPr/>
      </dsp:nvSpPr>
      <dsp:spPr>
        <a:xfrm>
          <a:off x="3193441" y="765675"/>
          <a:ext cx="5122731" cy="5122731"/>
        </a:xfrm>
        <a:prstGeom prst="blockArc">
          <a:avLst>
            <a:gd name="adj1" fmla="val 16223752"/>
            <a:gd name="adj2" fmla="val 4139"/>
            <a:gd name="adj3" fmla="val 4639"/>
          </a:avLst>
        </a:prstGeom>
        <a:gradFill rotWithShape="0">
          <a:gsLst>
            <a:gs pos="0">
              <a:schemeClr val="accent4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BB3075-F592-4F21-B2D6-92137EE7EB75}">
      <dsp:nvSpPr>
        <dsp:cNvPr id="0" name=""/>
        <dsp:cNvSpPr/>
      </dsp:nvSpPr>
      <dsp:spPr>
        <a:xfrm>
          <a:off x="4621461" y="1972483"/>
          <a:ext cx="2357559" cy="235755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966718" y="2317740"/>
        <a:ext cx="1667045" cy="1667045"/>
      </dsp:txXfrm>
    </dsp:sp>
    <dsp:sp modelId="{FE38914E-213E-42DA-9016-BC3DC6ABD12E}">
      <dsp:nvSpPr>
        <dsp:cNvPr id="0" name=""/>
        <dsp:cNvSpPr/>
      </dsp:nvSpPr>
      <dsp:spPr>
        <a:xfrm>
          <a:off x="4946947" y="0"/>
          <a:ext cx="1650291" cy="1650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জন্ম-১৯০৩ইং</a:t>
          </a:r>
          <a:endParaRPr lang="en-US" sz="19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188627" y="241680"/>
        <a:ext cx="1166931" cy="1166931"/>
      </dsp:txXfrm>
    </dsp:sp>
    <dsp:sp modelId="{8A40F793-4EC0-4E13-973B-11D8DC8E6BBD}">
      <dsp:nvSpPr>
        <dsp:cNvPr id="0" name=""/>
        <dsp:cNvSpPr/>
      </dsp:nvSpPr>
      <dsp:spPr>
        <a:xfrm>
          <a:off x="7431615" y="2504907"/>
          <a:ext cx="1650291" cy="1650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/>
            <a:t>জেলা-নোয়াখালী</a:t>
          </a:r>
          <a:endParaRPr lang="en-US" sz="1900" kern="1200" dirty="0"/>
        </a:p>
      </dsp:txBody>
      <dsp:txXfrm>
        <a:off x="7673295" y="2746587"/>
        <a:ext cx="1166931" cy="1166931"/>
      </dsp:txXfrm>
    </dsp:sp>
    <dsp:sp modelId="{2509070B-04FB-4F98-8907-67D5461F8B18}">
      <dsp:nvSpPr>
        <dsp:cNvPr id="0" name=""/>
        <dsp:cNvSpPr/>
      </dsp:nvSpPr>
      <dsp:spPr>
        <a:xfrm>
          <a:off x="4929660" y="5006862"/>
          <a:ext cx="1650291" cy="1650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/>
            <a:t>মৃত্যু-১৯৬৫ ইং</a:t>
          </a:r>
          <a:endParaRPr lang="en-US" sz="1900" kern="1200" dirty="0"/>
        </a:p>
      </dsp:txBody>
      <dsp:txXfrm>
        <a:off x="5171340" y="5248542"/>
        <a:ext cx="1166931" cy="1166931"/>
      </dsp:txXfrm>
    </dsp:sp>
    <dsp:sp modelId="{3C2A4BA8-EB26-4366-BB3E-8AD0FED0DDAB}">
      <dsp:nvSpPr>
        <dsp:cNvPr id="0" name=""/>
        <dsp:cNvSpPr/>
      </dsp:nvSpPr>
      <dsp:spPr>
        <a:xfrm>
          <a:off x="2427704" y="2504907"/>
          <a:ext cx="1650291" cy="165029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/>
            <a:t>অনুবাদগ্রন্থ-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/>
            <a:t>সুখ,সভ্যতা</a:t>
          </a:r>
          <a:endParaRPr lang="en-US" sz="1900" kern="1200" dirty="0"/>
        </a:p>
      </dsp:txBody>
      <dsp:txXfrm>
        <a:off x="2669384" y="2746587"/>
        <a:ext cx="1166931" cy="1166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9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2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6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5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4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1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9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4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8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54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D1E46-94B8-4055-916E-70399B5A09C0}" type="datetimeFigureOut">
              <a:rPr lang="en-US" smtClean="0"/>
              <a:t>6/18/2017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0EFA-6E3F-488F-8EEE-A83C43E37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31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g"/><Relationship Id="rId4" Type="http://schemas.openxmlformats.org/officeDocument/2006/relationships/image" Target="../media/image10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2" y="153372"/>
            <a:ext cx="10447362" cy="1170461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bn-BD" sz="66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7200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72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47" y="1569493"/>
            <a:ext cx="10194877" cy="5076967"/>
          </a:xfrm>
          <a:prstGeom prst="rect">
            <a:avLst/>
          </a:prstGeom>
          <a:ln w="76200">
            <a:solidFill>
              <a:schemeClr val="tx1"/>
            </a:solidFill>
            <a:prstDash val="sysDash"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940100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648" y="1528549"/>
            <a:ext cx="3711642" cy="31594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76" y="1528549"/>
            <a:ext cx="3586982" cy="31594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7280" y="1528550"/>
            <a:ext cx="3719812" cy="311343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420370" y="312243"/>
            <a:ext cx="543261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cap="none" spc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সরব </a:t>
            </a:r>
            <a:r>
              <a:rPr lang="bn-BD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পাঠ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893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168" y="903559"/>
            <a:ext cx="10862255" cy="6821544"/>
          </a:xfrm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শব্দার্থ লিখঃ-</a:t>
            </a:r>
          </a:p>
          <a:p>
            <a:pPr algn="l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pPr algn="l"/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l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pPr algn="l"/>
            <a:endParaRPr lang="bn-BD" sz="28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l"/>
            <a:r>
              <a:rPr lang="bn-BD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l"/>
            <a:endParaRPr lang="bn-BD" sz="2800" dirty="0">
              <a:solidFill>
                <a:schemeClr val="tx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083" y="5643621"/>
            <a:ext cx="1410553" cy="7899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152" y="3220678"/>
            <a:ext cx="1379065" cy="70515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7464261" y="5526023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সৌন্দর্য</a:t>
            </a:r>
            <a:r>
              <a:rPr lang="bn-BD" sz="105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64260" y="2999429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ইচ্ছা,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044433" y="3076465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অভিপ্রায়-</a:t>
            </a:r>
            <a:r>
              <a:rPr lang="bn-BD" dirty="0">
                <a:solidFill>
                  <a:schemeClr val="accent4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092678" y="5526023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শ্রী</a:t>
            </a:r>
            <a:r>
              <a:rPr lang="bn-BD" sz="2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189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24217" y="529960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বিকাশক</a:t>
            </a:r>
            <a:r>
              <a:rPr lang="bn-BD" sz="6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endParaRPr lang="en-US" sz="6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356" y="529959"/>
            <a:ext cx="2135234" cy="1125419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8641714" y="338834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 বিকাশ ঘটায়</a:t>
            </a:r>
            <a:endParaRPr lang="bn-BD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68523" y="2712734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সৃজন –</a:t>
            </a:r>
            <a:r>
              <a:rPr lang="bn-BD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356" y="2767565"/>
            <a:ext cx="1932520" cy="106578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24217" y="5366698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chemeClr val="tx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দুস্কর-</a:t>
            </a:r>
            <a:endParaRPr lang="en-US" sz="1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356" y="5261653"/>
            <a:ext cx="1932520" cy="105851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7867650" y="5432579"/>
            <a:ext cx="2838735" cy="887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dirty="0">
                <a:solidFill>
                  <a:schemeClr val="tx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দুঃসাধ্য</a:t>
            </a:r>
            <a:endParaRPr lang="bn-BD" sz="1000" dirty="0">
              <a:solidFill>
                <a:schemeClr val="tx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020050" y="2741877"/>
            <a:ext cx="3460399" cy="1049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সৃষ্টি</a:t>
            </a:r>
            <a:endParaRPr lang="en-US" sz="1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66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8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762802" y="171290"/>
            <a:ext cx="5622324" cy="72904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জোড়ায় কাজ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1430025" y="2957136"/>
            <a:ext cx="100315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ব্যক্তিগত/পারিবারিক/স্কুল লাইব্রেরির সংগ্রহে থাকা তোমাদের ভাললাগা </a:t>
            </a:r>
            <a:r>
              <a:rPr lang="en-US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গ্রন্থসমূহের </a:t>
            </a:r>
            <a:r>
              <a:rPr lang="en-US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4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দশটি বাক্যের একটি তালিকা তৈরি কর । </a:t>
            </a:r>
            <a:endParaRPr lang="en-US" sz="4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157561" y="1116571"/>
            <a:ext cx="4250725" cy="148644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সয়ঃ-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10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85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24" y="1496133"/>
            <a:ext cx="5179520" cy="25153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734" y="1496134"/>
            <a:ext cx="5636518" cy="25341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266" y="4177861"/>
            <a:ext cx="5728138" cy="2565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292" y="4030249"/>
            <a:ext cx="5179520" cy="28277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08727" y="272518"/>
            <a:ext cx="8331200" cy="827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লক্ষ কর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34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963" y="501063"/>
            <a:ext cx="9246972" cy="1174536"/>
          </a:xfrm>
        </p:spPr>
        <p:txBody>
          <a:bodyPr>
            <a:normAutofit fontScale="90000"/>
          </a:bodyPr>
          <a:lstStyle/>
          <a:p>
            <a:pPr algn="l"/>
            <a:r>
              <a:rPr lang="bn-BD" dirty="0" smtClean="0"/>
              <a:t>        </a:t>
            </a:r>
            <a:r>
              <a:rPr lang="bn-BD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দলগত </a:t>
            </a:r>
            <a:r>
              <a:rPr lang="bn-BD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কাজ</a:t>
            </a:r>
            <a:r>
              <a:rPr lang="en-US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১০ </a:t>
            </a:r>
            <a:r>
              <a:rPr lang="en-US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মিঃ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92956" y="2119535"/>
            <a:ext cx="8606117" cy="238012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dirty="0" smtClean="0"/>
              <a:t>১।লাইব্রেরি কাকে বলে ? </a:t>
            </a:r>
          </a:p>
          <a:p>
            <a:r>
              <a:rPr lang="bn-BD" sz="3200" dirty="0" smtClean="0"/>
              <a:t>২।লাইব্রেরি কত প্রকার ও কি কি </a:t>
            </a:r>
            <a:r>
              <a:rPr lang="bn-BD" sz="3200" dirty="0" smtClean="0"/>
              <a:t>?</a:t>
            </a:r>
            <a:endParaRPr lang="bn-BD" sz="3200" dirty="0" smtClean="0"/>
          </a:p>
        </p:txBody>
      </p:sp>
    </p:spTree>
    <p:extLst>
      <p:ext uri="{BB962C8B-B14F-4D97-AF65-F5344CB8AC3E}">
        <p14:creationId xmlns:p14="http://schemas.microsoft.com/office/powerpoint/2010/main" val="356598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24000" y="254567"/>
            <a:ext cx="8758517" cy="1492623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00199" y="2182597"/>
            <a:ext cx="8606117" cy="238012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পারিবারিক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লাইব্রেরি কাকে বলে ? </a:t>
            </a:r>
          </a:p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২।লাইব্রেরি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প্রয়োজনীয়তা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 ?</a:t>
            </a:r>
          </a:p>
          <a:p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84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2333" y="-1075364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bn-BD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333" y="1312236"/>
            <a:ext cx="3564589" cy="26734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Rounded Rectangle 8"/>
          <p:cNvSpPr/>
          <p:nvPr/>
        </p:nvSpPr>
        <p:spPr>
          <a:xfrm>
            <a:off x="1631730" y="4303986"/>
            <a:ext cx="8606117" cy="186433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bn-BD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bn-BD" sz="3200" dirty="0" smtClean="0"/>
              <a:t>লাইব্রেরি </a:t>
            </a:r>
            <a:r>
              <a:rPr lang="bn-BD" sz="3200" dirty="0" smtClean="0"/>
              <a:t>ব্যবহারের গুরুত্ব বর্ণ</a:t>
            </a:r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bn-BD" sz="3200" dirty="0" smtClean="0"/>
              <a:t>  কর।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0396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671" y="-425669"/>
            <a:ext cx="11491415" cy="1569493"/>
          </a:xfrm>
        </p:spPr>
        <p:txBody>
          <a:bodyPr>
            <a:normAutofit fontScale="90000"/>
          </a:bodyPr>
          <a:lstStyle/>
          <a:p>
            <a:r>
              <a:rPr lang="bn-BD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 </a:t>
            </a:r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bn-BD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মত এখানেই </a:t>
            </a:r>
            <a:r>
              <a:rPr lang="bn-BD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----</a:t>
            </a:r>
            <a:r>
              <a:rPr lang="bn-BD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আল্লাহ্ হাফেজ--- 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2" y="1569493"/>
            <a:ext cx="11491415" cy="528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05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08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67201" y="689724"/>
            <a:ext cx="39502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spc="150" dirty="0" err="1">
                <a:ln w="11430"/>
                <a:solidFill>
                  <a:schemeClr val="accent2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LightBAN" panose="02000000000000000000" pitchFamily="2" charset="0"/>
                <a:cs typeface="NikoshBAN" pitchFamily="2" charset="0"/>
                <a:sym typeface="Wingdings"/>
              </a:rPr>
              <a:t>শিক্ষক</a:t>
            </a:r>
            <a:r>
              <a:rPr lang="en-US" sz="5400" b="1" spc="150" dirty="0">
                <a:ln w="11430"/>
                <a:solidFill>
                  <a:schemeClr val="accent2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LightBAN" panose="02000000000000000000" pitchFamily="2" charset="0"/>
                <a:cs typeface="NikoshBAN" pitchFamily="2" charset="0"/>
                <a:sym typeface="Wingdings"/>
              </a:rPr>
              <a:t> </a:t>
            </a:r>
            <a:r>
              <a:rPr lang="en-US" sz="5400" b="1" spc="150" dirty="0" err="1">
                <a:ln w="11430"/>
                <a:solidFill>
                  <a:schemeClr val="accent2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LightBAN" panose="02000000000000000000" pitchFamily="2" charset="0"/>
                <a:cs typeface="NikoshBAN" pitchFamily="2" charset="0"/>
                <a:sym typeface="Wingdings"/>
              </a:rPr>
              <a:t>পরিচিতি</a:t>
            </a:r>
            <a:endParaRPr lang="en-US" sz="5400" b="1" dirty="0">
              <a:solidFill>
                <a:schemeClr val="accent2"/>
              </a:solidFill>
              <a:latin typeface="NikoshBAN" pitchFamily="2" charset="0"/>
              <a:cs typeface="NikoshBAN" pitchFamily="2" charset="0"/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1" r="16249" b="5000"/>
          <a:stretch/>
        </p:blipFill>
        <p:spPr>
          <a:xfrm>
            <a:off x="6400801" y="1452807"/>
            <a:ext cx="4969043" cy="4800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914400" y="1794398"/>
            <a:ext cx="66294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48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bn-BD" sz="48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মোবারক হোসেন</a:t>
            </a:r>
            <a:endParaRPr lang="bn-BD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spcBef>
                <a:spcPct val="0"/>
              </a:spcBef>
            </a:pP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 বাংলা )</a:t>
            </a:r>
          </a:p>
          <a:p>
            <a:pPr>
              <a:spcBef>
                <a:spcPct val="0"/>
              </a:spcBef>
            </a:pP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কোয়ালী পাড়া উচ্চ বিদ্যালয়</a:t>
            </a:r>
          </a:p>
          <a:p>
            <a:pPr>
              <a:spcBef>
                <a:spcPct val="0"/>
              </a:spcBef>
            </a:pP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বাগমারা – রাজশাহী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spcBef>
                <a:spcPct val="0"/>
              </a:spcBef>
            </a:pP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Mo: 01712928312</a:t>
            </a:r>
          </a:p>
          <a:p>
            <a:pPr>
              <a:spcBef>
                <a:spcPct val="0"/>
              </a:spcBef>
            </a:pPr>
            <a:endParaRPr lang="bn-BD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08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bn-BD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8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9881" y="1895640"/>
            <a:ext cx="5261511" cy="4334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সপ্তম</a:t>
            </a:r>
            <a:endParaRPr lang="en-US" sz="6600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বাংলা</a:t>
            </a:r>
            <a:r>
              <a:rPr lang="en-US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1</a:t>
            </a: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   </a:t>
            </a:r>
          </a:p>
          <a:p>
            <a:pPr marL="0" indent="0">
              <a:buNone/>
            </a:pP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গদ্যাংশ</a:t>
            </a:r>
          </a:p>
          <a:p>
            <a:pPr marL="0" indent="0">
              <a:buNone/>
            </a:pP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50</a:t>
            </a:r>
            <a:r>
              <a:rPr lang="bn-BD" sz="6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</a:p>
        </p:txBody>
      </p:sp>
    </p:spTree>
    <p:extLst>
      <p:ext uri="{BB962C8B-B14F-4D97-AF65-F5344CB8AC3E}">
        <p14:creationId xmlns:p14="http://schemas.microsoft.com/office/powerpoint/2010/main" val="209147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448" y="2004465"/>
            <a:ext cx="3417975" cy="244141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202" y="1924512"/>
            <a:ext cx="3629997" cy="243766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45740"/>
            <a:ext cx="4271670" cy="24001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2008727" y="272518"/>
            <a:ext cx="8331200" cy="827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লক্ষ কর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2813674" y="5186855"/>
            <a:ext cx="6233374" cy="1493894"/>
          </a:xfrm>
          <a:prstGeom prst="left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                                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লাইব্রেরি</a:t>
            </a: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4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2618" y="-346348"/>
            <a:ext cx="9144000" cy="2387600"/>
          </a:xfrm>
        </p:spPr>
        <p:txBody>
          <a:bodyPr/>
          <a:lstStyle/>
          <a:p>
            <a:pPr algn="l"/>
            <a:r>
              <a:rPr lang="bn-BD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2" y="2673328"/>
            <a:ext cx="9857056" cy="2430744"/>
          </a:xfrm>
        </p:spPr>
        <p:txBody>
          <a:bodyPr>
            <a:normAutofit fontScale="92500" lnSpcReduction="10000"/>
          </a:bodyPr>
          <a:lstStyle/>
          <a:p>
            <a:r>
              <a:rPr lang="bn-BD" sz="1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লাইব্রেরী</a:t>
            </a:r>
          </a:p>
          <a:p>
            <a:r>
              <a:rPr lang="bn-BD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মোতাহের হোসেন চৌধুরী</a:t>
            </a:r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018" y="2174401"/>
            <a:ext cx="28956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489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8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2374" y="0"/>
            <a:ext cx="9144000" cy="2387600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 ফল </a:t>
            </a:r>
            <a:b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পাঠ শেষে শিক্ষার্থীরা-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868" y="3012239"/>
            <a:ext cx="8986051" cy="2581555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লেখক পরিচিতি বলতে পারবে । </a:t>
            </a: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l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লাইব্রেরী কি তা বলতে পারবে । </a:t>
            </a:r>
          </a:p>
          <a:p>
            <a:pPr algn="l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লাইব্রেরী ব্যবহারের গুরুত্ব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 করতে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295933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52004664"/>
              </p:ext>
            </p:extLst>
          </p:nvPr>
        </p:nvGraphicFramePr>
        <p:xfrm>
          <a:off x="682389" y="0"/>
          <a:ext cx="11509612" cy="6660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737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9881" y="1073461"/>
            <a:ext cx="10103513" cy="4509574"/>
          </a:xfrm>
        </p:spPr>
        <p:txBody>
          <a:bodyPr>
            <a:normAutofit fontScale="90000"/>
          </a:bodyPr>
          <a:lstStyle/>
          <a:p>
            <a:pPr algn="l"/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১।কবির জন্ম কোথায়?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 নোয়াখালী   (খ)নাটোর ((</a:t>
            </a:r>
            <a:r>
              <a:rPr lang="bn-BD" sz="4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গ)ফেনী </a:t>
            </a:r>
            <a:r>
              <a:rPr lang="bn-BD" sz="4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ঘ)বগুড়া</a:t>
            </a: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২।তিনি  কত সালে জন্ম গ্রহণ  করেন? 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(ক)১৯০০ (খ)১৯০১ (গ)১৯০২ (ঘ)১৯০৩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৩।কবির মৃত্যু কত সালে?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১৯৫৫ (খ)১৯৫৬ (গ)১৯৫৭ (ঘ) ১৯৫৮</a:t>
            </a:r>
            <a:b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847" y="4755154"/>
            <a:ext cx="9144000" cy="1655762"/>
          </a:xfrm>
        </p:spPr>
        <p:txBody>
          <a:bodyPr>
            <a:normAutofit/>
          </a:bodyPr>
          <a:lstStyle/>
          <a:p>
            <a:r>
              <a:rPr lang="bn-BD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bn-BD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সমাধান</a:t>
            </a:r>
            <a:endParaRPr lang="bn-BD" sz="4800" dirty="0" smtClean="0"/>
          </a:p>
          <a:p>
            <a:r>
              <a:rPr lang="bn-BD" sz="3200" dirty="0" smtClean="0">
                <a:solidFill>
                  <a:srgbClr val="002060"/>
                </a:solidFill>
              </a:rPr>
              <a:t>১। </a:t>
            </a:r>
            <a:r>
              <a:rPr lang="bn-BD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নোয়াখালী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২। </a:t>
            </a:r>
            <a:r>
              <a:rPr lang="bn-BD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ঘ)১৯০৩                 ৩। </a:t>
            </a:r>
            <a:r>
              <a:rPr lang="bn-BD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(খ)১৯৫৬</a:t>
            </a:r>
            <a:endParaRPr lang="bn-BD" sz="3200" dirty="0" smtClean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99503" y="234778"/>
            <a:ext cx="6289589" cy="4695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/>
              <a:t>একক কাজঃ     </a:t>
            </a:r>
            <a:r>
              <a:rPr lang="bn-BD" sz="3200" dirty="0" smtClean="0"/>
              <a:t>সময়-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05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607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3373"/>
            <a:ext cx="5918990" cy="40829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647" y="1253373"/>
            <a:ext cx="6124353" cy="408290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92000" cy="955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আদর্শ পাঠ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28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1366</TotalTime>
  <Words>207</Words>
  <Application>Microsoft Office PowerPoint</Application>
  <PresentationFormat>Widescreen</PresentationFormat>
  <Paragraphs>63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NikoshBAN</vt:lpstr>
      <vt:lpstr>NikoshLightBAN</vt:lpstr>
      <vt:lpstr>Vrinda</vt:lpstr>
      <vt:lpstr>Wingdings</vt:lpstr>
      <vt:lpstr>Office Theme</vt:lpstr>
      <vt:lpstr> সবাইকে স্বাগতম</vt:lpstr>
      <vt:lpstr>PowerPoint Presentation</vt:lpstr>
      <vt:lpstr>পাঠ পরিচিতি</vt:lpstr>
      <vt:lpstr>PowerPoint Presentation</vt:lpstr>
      <vt:lpstr>আজকের পাঠ</vt:lpstr>
      <vt:lpstr>শিখন ফল   এ পাঠ শেষে শিক্ষার্থীরা-</vt:lpstr>
      <vt:lpstr>PowerPoint Presentation</vt:lpstr>
      <vt:lpstr>১।কবির জন্ম কোথায়? ক) নোয়াখালী   (খ)নাটোর ((গ)ফেনী ঘ)বগুড়া ২।তিনি  কত সালে জন্ম গ্রহণ  করেন?   (ক)১৯০০ (খ)১৯০১ (গ)১৯০২ (ঘ)১৯০৩ ৩।কবির মৃত্যু কত সালে?  (ক) ১৯৫৫ (খ)১৯৫৬ (গ)১৯৫৭ (ঘ) ১৯৫৮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দলগত কাজ ১০ মিঃ</vt:lpstr>
      <vt:lpstr>মূল্যায়ন </vt:lpstr>
      <vt:lpstr>বাড়ির কাজ</vt:lpstr>
      <vt:lpstr>সবাই কে আজকের মত এখানেই ----আল্লাহ্ হাফেজ---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mobarok</cp:lastModifiedBy>
  <cp:revision>188</cp:revision>
  <dcterms:created xsi:type="dcterms:W3CDTF">2015-02-21T13:03:09Z</dcterms:created>
  <dcterms:modified xsi:type="dcterms:W3CDTF">2017-06-18T14:54:23Z</dcterms:modified>
</cp:coreProperties>
</file>